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299" r:id="rId11"/>
    <p:sldId id="302" r:id="rId12"/>
    <p:sldId id="307"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3738" autoAdjust="0"/>
  </p:normalViewPr>
  <p:slideViewPr>
    <p:cSldViewPr snapToGrid="0">
      <p:cViewPr varScale="1">
        <p:scale>
          <a:sx n="81" d="100"/>
          <a:sy n="81" d="100"/>
        </p:scale>
        <p:origin x="14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12/12/2023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talking points:</a:t>
            </a:r>
          </a:p>
          <a:p>
            <a:endParaRPr lang="en-GB" dirty="0"/>
          </a:p>
          <a:p>
            <a:pPr marL="171450" indent="-171450">
              <a:buFont typeface="Arial" panose="020B0604020202020204" pitchFamily="34" charset="0"/>
              <a:buChar char="•"/>
            </a:pPr>
            <a:r>
              <a:rPr lang="en-GB" dirty="0"/>
              <a:t>Research &amp; inspiration</a:t>
            </a:r>
          </a:p>
          <a:p>
            <a:pPr marL="171450" indent="-171450">
              <a:buFont typeface="Arial" panose="020B0604020202020204" pitchFamily="34" charset="0"/>
              <a:buChar char="•"/>
            </a:pPr>
            <a:r>
              <a:rPr lang="en-GB" dirty="0"/>
              <a:t>Gameplay</a:t>
            </a:r>
          </a:p>
          <a:p>
            <a:pPr marL="171450" indent="-171450">
              <a:buFont typeface="Arial" panose="020B0604020202020204" pitchFamily="34" charset="0"/>
              <a:buChar char="•"/>
            </a:pPr>
            <a:r>
              <a:rPr lang="en-GB" dirty="0"/>
              <a:t>Level design</a:t>
            </a:r>
          </a:p>
          <a:p>
            <a:pPr marL="171450" indent="-171450">
              <a:buFont typeface="Arial" panose="020B0604020202020204" pitchFamily="34" charset="0"/>
              <a:buChar char="•"/>
            </a:pPr>
            <a:r>
              <a:rPr lang="en-GB" dirty="0"/>
              <a:t>Conclusions</a:t>
            </a:r>
          </a:p>
          <a:p>
            <a:pPr marL="171450" indent="-171450">
              <a:buFont typeface="Arial" panose="020B0604020202020204" pitchFamily="34" charset="0"/>
              <a:buChar char="•"/>
            </a:pPr>
            <a:r>
              <a:rPr lang="en-GB" dirty="0"/>
              <a:t>Questions and Recommendations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was the process of your research?</a:t>
            </a:r>
          </a:p>
          <a:p>
            <a:r>
              <a:rPr lang="en-GB" dirty="0"/>
              <a:t>The process we went through was that the idea/inspiration was an abandoned hotel and we went for this specific theme because of my college </a:t>
            </a:r>
            <a:r>
              <a:rPr lang="en-GB" dirty="0" err="1"/>
              <a:t>sam</a:t>
            </a:r>
            <a:r>
              <a:rPr lang="en-GB" dirty="0"/>
              <a:t> decision and I was mainly following my designers choices. </a:t>
            </a:r>
          </a:p>
          <a:p>
            <a:endParaRPr lang="en-GB" dirty="0"/>
          </a:p>
          <a:p>
            <a:r>
              <a:rPr lang="en-GB" dirty="0"/>
              <a:t>What props and research did you go and get it from?</a:t>
            </a:r>
          </a:p>
          <a:p>
            <a:r>
              <a:rPr lang="en-GB" dirty="0"/>
              <a:t>Taser, Waiting room, Table, plates etc</a:t>
            </a:r>
          </a:p>
          <a:p>
            <a:endParaRPr lang="en-GB" dirty="0"/>
          </a:p>
          <a:p>
            <a:r>
              <a:rPr lang="en-GB" dirty="0"/>
              <a:t>Where are materials/textures?</a:t>
            </a:r>
          </a:p>
          <a:p>
            <a:r>
              <a:rPr lang="en-GB" dirty="0"/>
              <a:t>We were implicate materials but we didn’t get the too as one files went missing and lost a good amount of progress due to the computer crash sometimes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6</a:t>
            </a:fld>
            <a:endParaRPr lang="en-GB"/>
          </a:p>
        </p:txBody>
      </p:sp>
    </p:spTree>
    <p:extLst>
      <p:ext uri="{BB962C8B-B14F-4D97-AF65-F5344CB8AC3E}">
        <p14:creationId xmlns:p14="http://schemas.microsoft.com/office/powerpoint/2010/main" val="140806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a:t>
            </a:r>
            <a:r>
              <a:rPr lang="en-GB" dirty="0" err="1"/>
              <a:t>Issac</a:t>
            </a:r>
            <a:r>
              <a:rPr lang="en-GB" dirty="0"/>
              <a:t>.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r>
              <a:rPr lang="en-GB" dirty="0"/>
              <a:t>at an enemy which makes them go into a stun animation and leaving them open for the player to attack.</a:t>
            </a:r>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compliment the fast-paced gameplay we went for, I decided to design a level that would feel familiar for a player to move through, yet complex and compact enough with many rooms to keep the player on their toes and unaware of where and how enemies will come at them.</a:t>
            </a:r>
          </a:p>
          <a:p>
            <a:endParaRPr lang="en-GB" dirty="0"/>
          </a:p>
          <a:p>
            <a:r>
              <a:rPr lang="en-GB" dirty="0"/>
              <a:t>The level is designed to keep the player moving, therefore keeping the gameplay flowing and constantly engaging.</a:t>
            </a:r>
          </a:p>
          <a:p>
            <a:endParaRPr lang="en-GB" dirty="0"/>
          </a:p>
          <a:p>
            <a:r>
              <a:rPr lang="en-GB" dirty="0"/>
              <a:t>I decided that the most appropriate location for the level to be set in was the abandoned backrooms of a hotel, as the scaling of the rooms and strange visual look would offer a unique and intriguing experience for the player.</a:t>
            </a:r>
          </a:p>
          <a:p>
            <a:endParaRPr lang="en-GB" dirty="0"/>
          </a:p>
          <a:p>
            <a:r>
              <a:rPr lang="en-GB" dirty="0"/>
              <a:t>The enemies are placed in spots that will challenge the player’s reaction time while not being too fast or difficult for the player so that they are not put off from playing. There are varying amounts of enemies in each room, and some are placed to deter the player from going certain routes.</a:t>
            </a:r>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2063500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728940" y="2828835"/>
            <a:ext cx="2734119" cy="1200329"/>
          </a:xfrm>
          <a:prstGeom prst="rect">
            <a:avLst/>
          </a:prstGeom>
          <a:noFill/>
        </p:spPr>
        <p:txBody>
          <a:bodyPr wrap="square" rtlCol="0">
            <a:spAutoFit/>
          </a:bodyPr>
          <a:lstStyle/>
          <a:p>
            <a:pPr algn="ctr"/>
            <a:r>
              <a:rPr lang="en-GB" dirty="0"/>
              <a:t>Punching was done using  a hitbox on the character fist and a simple animation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344827" y="4781448"/>
            <a:ext cx="3782878" cy="1200329"/>
          </a:xfrm>
          <a:prstGeom prst="rect">
            <a:avLst/>
          </a:prstGeom>
          <a:noFill/>
        </p:spPr>
        <p:txBody>
          <a:bodyPr wrap="square" rtlCol="0">
            <a:spAutoFit/>
          </a:bodyPr>
          <a:lstStyle/>
          <a:p>
            <a:pPr algn="ctr"/>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499338" y="2185378"/>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7994396" y="2185378"/>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148906" y="4853601"/>
            <a:ext cx="3698267" cy="1200329"/>
          </a:xfrm>
          <a:prstGeom prst="rect">
            <a:avLst/>
          </a:prstGeom>
          <a:noFill/>
        </p:spPr>
        <p:txBody>
          <a:bodyPr wrap="square" rtlCol="0">
            <a:spAutoFit/>
          </a:bodyPr>
          <a:lstStyle/>
          <a:p>
            <a:pPr algn="ctr"/>
            <a:r>
              <a:rPr lang="en-GB" dirty="0"/>
              <a:t>A stun feature was done by making a projectile that can be makes the enemy stuck in a stun animation if hit</a:t>
            </a:r>
          </a:p>
          <a:p>
            <a:endParaRPr lang="en-GB" dirty="0"/>
          </a:p>
        </p:txBody>
      </p:sp>
      <p:pic>
        <p:nvPicPr>
          <p:cNvPr id="5" name="Picture 4">
            <a:extLst>
              <a:ext uri="{FF2B5EF4-FFF2-40B4-BE49-F238E27FC236}">
                <a16:creationId xmlns:a16="http://schemas.microsoft.com/office/drawing/2014/main" id="{3F3771B4-78EA-88C9-659B-EF94DF2C589D}"/>
              </a:ext>
            </a:extLst>
          </p:cNvPr>
          <p:cNvPicPr>
            <a:picLocks noChangeAspect="1"/>
          </p:cNvPicPr>
          <p:nvPr/>
        </p:nvPicPr>
        <p:blipFill>
          <a:blip r:embed="rId5"/>
          <a:stretch>
            <a:fillRect/>
          </a:stretch>
        </p:blipFill>
        <p:spPr>
          <a:xfrm>
            <a:off x="4452324" y="4529199"/>
            <a:ext cx="3287349" cy="1849134"/>
          </a:xfrm>
          <a:prstGeom prst="rect">
            <a:avLst/>
          </a:prstGeom>
        </p:spPr>
      </p:pic>
    </p:spTree>
    <p:extLst>
      <p:ext uri="{BB962C8B-B14F-4D97-AF65-F5344CB8AC3E}">
        <p14:creationId xmlns:p14="http://schemas.microsoft.com/office/powerpoint/2010/main" val="41472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4"/>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5"/>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
        <p:nvSpPr>
          <p:cNvPr id="5" name="TextBox 4">
            <a:extLst>
              <a:ext uri="{FF2B5EF4-FFF2-40B4-BE49-F238E27FC236}">
                <a16:creationId xmlns:a16="http://schemas.microsoft.com/office/drawing/2014/main" id="{1FC257E4-1914-E6CC-DB8F-2B0834C2088A}"/>
              </a:ext>
            </a:extLst>
          </p:cNvPr>
          <p:cNvSpPr txBox="1"/>
          <p:nvPr/>
        </p:nvSpPr>
        <p:spPr>
          <a:xfrm>
            <a:off x="385867" y="1779687"/>
            <a:ext cx="3140765" cy="5078313"/>
          </a:xfrm>
          <a:prstGeom prst="rect">
            <a:avLst/>
          </a:prstGeom>
          <a:noFill/>
        </p:spPr>
        <p:txBody>
          <a:bodyPr wrap="square" rtlCol="0">
            <a:spAutoFit/>
          </a:bodyPr>
          <a:lstStyle/>
          <a:p>
            <a:pPr marL="285750" indent="-285750">
              <a:buFont typeface="Arial" panose="020B0604020202020204" pitchFamily="34" charset="0"/>
              <a:buChar char="•"/>
            </a:pPr>
            <a:r>
              <a:rPr lang="en-GB" dirty="0"/>
              <a:t>Fast paced, familiar, complex and compact, keeps players unaware and on toes</a:t>
            </a:r>
          </a:p>
          <a:p>
            <a:endParaRPr lang="en-GB" dirty="0"/>
          </a:p>
          <a:p>
            <a:pPr marL="285750" indent="-285750">
              <a:buFont typeface="Arial" panose="020B0604020202020204" pitchFamily="34" charset="0"/>
              <a:buChar char="•"/>
            </a:pPr>
            <a:r>
              <a:rPr lang="en-GB" dirty="0"/>
              <a:t>Keeps player moving, keeps gameplay flowing and engaging</a:t>
            </a:r>
          </a:p>
          <a:p>
            <a:endParaRPr lang="en-GB" dirty="0"/>
          </a:p>
          <a:p>
            <a:pPr marL="285750" indent="-285750">
              <a:buFont typeface="Arial" panose="020B0604020202020204" pitchFamily="34" charset="0"/>
              <a:buChar char="•"/>
            </a:pPr>
            <a:r>
              <a:rPr lang="en-GB" dirty="0"/>
              <a:t>Set in abandoned backrooms of hotel, small scale rooms and strange visual look make engaging and intriguing</a:t>
            </a:r>
          </a:p>
          <a:p>
            <a:endParaRPr lang="en-GB" dirty="0"/>
          </a:p>
          <a:p>
            <a:pPr marL="285750" indent="-285750">
              <a:buFont typeface="Arial" panose="020B0604020202020204" pitchFamily="34" charset="0"/>
              <a:buChar char="•"/>
            </a:pPr>
            <a:r>
              <a:rPr lang="en-GB" dirty="0"/>
              <a:t>Enemies placed to test reaction time, varying amounts, deter player from certain routes</a:t>
            </a:r>
          </a:p>
        </p:txBody>
      </p:sp>
    </p:spTree>
    <p:extLst>
      <p:ext uri="{BB962C8B-B14F-4D97-AF65-F5344CB8AC3E}">
        <p14:creationId xmlns:p14="http://schemas.microsoft.com/office/powerpoint/2010/main" val="133633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gameplay</a:t>
            </a:r>
          </a:p>
          <a:p>
            <a:r>
              <a:rPr lang="en-GB" dirty="0"/>
              <a:t>Key mechanics</a:t>
            </a:r>
          </a:p>
          <a:p>
            <a:r>
              <a:rPr lang="en-GB" dirty="0"/>
              <a:t>Close Quarters level feeling</a:t>
            </a:r>
          </a:p>
          <a:p>
            <a:endParaRPr lang="en-GB" dirty="0"/>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Equipment/Carrying</a:t>
            </a:r>
          </a:p>
          <a:p>
            <a:pPr lvl="1"/>
            <a:r>
              <a:rPr lang="en-US" dirty="0">
                <a:ea typeface="Calibri"/>
                <a:cs typeface="Calibri"/>
              </a:rPr>
              <a:t>Area/Costumes </a:t>
            </a:r>
            <a:r>
              <a:rPr lang="en-US" dirty="0" err="1">
                <a:ea typeface="Calibri"/>
                <a:cs typeface="Calibri"/>
              </a:rPr>
              <a:t>customisation</a:t>
            </a:r>
            <a:endParaRPr lang="en-US" dirty="0">
              <a:ea typeface="Calibri"/>
              <a:cs typeface="Calibri"/>
            </a:endParaRP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 and </a:t>
            </a:r>
            <a:r>
              <a:rPr lang="en-GB" dirty="0" err="1"/>
              <a:t>Recomendations</a:t>
            </a:r>
            <a:r>
              <a:rPr lang="en-GB" dirty="0"/>
              <a:t>?</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 and Recommendations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3715544" y="1690688"/>
            <a:ext cx="4156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Video Link: https://youtu.be/ha_b-I9GlGo</a:t>
            </a:r>
            <a:endParaRPr lang="en-US" dirty="0"/>
          </a:p>
        </p:txBody>
      </p:sp>
      <p:pic>
        <p:nvPicPr>
          <p:cNvPr id="4" name="Gameplay Loop example for Clash">
            <a:hlinkClick r:id="" action="ppaction://media"/>
            <a:extLst>
              <a:ext uri="{FF2B5EF4-FFF2-40B4-BE49-F238E27FC236}">
                <a16:creationId xmlns:a16="http://schemas.microsoft.com/office/drawing/2014/main" id="{38CA6C10-1D52-FF71-D08C-AB06E343B5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056" y="2060020"/>
            <a:ext cx="7735887" cy="4351338"/>
          </a:xfrm>
        </p:spPr>
      </p:pic>
    </p:spTree>
    <p:extLst>
      <p:ext uri="{BB962C8B-B14F-4D97-AF65-F5344CB8AC3E}">
        <p14:creationId xmlns:p14="http://schemas.microsoft.com/office/powerpoint/2010/main" val="2740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TotalTime>
  <Words>1912</Words>
  <Application>Microsoft Office PowerPoint</Application>
  <PresentationFormat>Widescreen</PresentationFormat>
  <Paragraphs>196</Paragraphs>
  <Slides>15</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Implementation &amp; Research</vt:lpstr>
      <vt:lpstr>Conclusions:</vt:lpstr>
      <vt:lpstr>How our teamwork could improve</vt:lpstr>
      <vt:lpstr>Questions and Recomendations?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Luke B</cp:lastModifiedBy>
  <cp:revision>657</cp:revision>
  <dcterms:created xsi:type="dcterms:W3CDTF">2023-10-04T22:26:33Z</dcterms:created>
  <dcterms:modified xsi:type="dcterms:W3CDTF">2023-12-12T17:56:16Z</dcterms:modified>
</cp:coreProperties>
</file>